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EA60B-EF40-481A-8CC7-CE569B29C4D2}" v="35" dt="2020-10-27T16:12:22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栗田 恵世" userId="d2456a94899629e7" providerId="LiveId" clId="{903EA60B-EF40-481A-8CC7-CE569B29C4D2}"/>
    <pc:docChg chg="undo custSel modSld">
      <pc:chgData name="栗田 恵世" userId="d2456a94899629e7" providerId="LiveId" clId="{903EA60B-EF40-481A-8CC7-CE569B29C4D2}" dt="2020-10-27T16:14:41.839" v="244" actId="14100"/>
      <pc:docMkLst>
        <pc:docMk/>
      </pc:docMkLst>
      <pc:sldChg chg="addSp delSp modSp">
        <pc:chgData name="栗田 恵世" userId="d2456a94899629e7" providerId="LiveId" clId="{903EA60B-EF40-481A-8CC7-CE569B29C4D2}" dt="2020-10-27T16:14:41.839" v="244" actId="14100"/>
        <pc:sldMkLst>
          <pc:docMk/>
          <pc:sldMk cId="764393065" sldId="256"/>
        </pc:sldMkLst>
        <pc:spChg chg="mod">
          <ac:chgData name="栗田 恵世" userId="d2456a94899629e7" providerId="LiveId" clId="{903EA60B-EF40-481A-8CC7-CE569B29C4D2}" dt="2020-10-27T15:59:45.273" v="2" actId="113"/>
          <ac:spMkLst>
            <pc:docMk/>
            <pc:sldMk cId="764393065" sldId="256"/>
            <ac:spMk id="11" creationId="{1AB09338-107A-4299-88FB-71E4CB2181D8}"/>
          </ac:spMkLst>
        </pc:spChg>
        <pc:spChg chg="add mod">
          <ac:chgData name="栗田 恵世" userId="d2456a94899629e7" providerId="LiveId" clId="{903EA60B-EF40-481A-8CC7-CE569B29C4D2}" dt="2020-10-27T16:14:07.458" v="242" actId="20577"/>
          <ac:spMkLst>
            <pc:docMk/>
            <pc:sldMk cId="764393065" sldId="256"/>
            <ac:spMk id="16" creationId="{DD4F1EB0-6106-4D36-9192-A9DE294D1AC4}"/>
          </ac:spMkLst>
        </pc:spChg>
        <pc:picChg chg="mod">
          <ac:chgData name="栗田 恵世" userId="d2456a94899629e7" providerId="LiveId" clId="{903EA60B-EF40-481A-8CC7-CE569B29C4D2}" dt="2020-10-27T16:14:41.839" v="244" actId="14100"/>
          <ac:picMkLst>
            <pc:docMk/>
            <pc:sldMk cId="764393065" sldId="256"/>
            <ac:picMk id="4" creationId="{B77E83BE-E229-4564-B058-D5049E50471F}"/>
          </ac:picMkLst>
        </pc:picChg>
        <pc:picChg chg="mod">
          <ac:chgData name="栗田 恵世" userId="d2456a94899629e7" providerId="LiveId" clId="{903EA60B-EF40-481A-8CC7-CE569B29C4D2}" dt="2020-10-27T16:07:55.433" v="24" actId="1076"/>
          <ac:picMkLst>
            <pc:docMk/>
            <pc:sldMk cId="764393065" sldId="256"/>
            <ac:picMk id="7" creationId="{76B6BBFC-499A-4275-8AA3-B8DA90083506}"/>
          </ac:picMkLst>
        </pc:picChg>
        <pc:picChg chg="add mod">
          <ac:chgData name="栗田 恵世" userId="d2456a94899629e7" providerId="LiveId" clId="{903EA60B-EF40-481A-8CC7-CE569B29C4D2}" dt="2020-10-27T16:11:52.136" v="156" actId="1076"/>
          <ac:picMkLst>
            <pc:docMk/>
            <pc:sldMk cId="764393065" sldId="256"/>
            <ac:picMk id="12" creationId="{BC0C4543-DD2C-4A52-A96C-E7425227C8D3}"/>
          </ac:picMkLst>
        </pc:picChg>
        <pc:picChg chg="add del mod">
          <ac:chgData name="栗田 恵世" userId="d2456a94899629e7" providerId="LiveId" clId="{903EA60B-EF40-481A-8CC7-CE569B29C4D2}" dt="2020-10-27T16:02:43.359" v="9" actId="478"/>
          <ac:picMkLst>
            <pc:docMk/>
            <pc:sldMk cId="764393065" sldId="256"/>
            <ac:picMk id="14" creationId="{8B09CFFA-3AE4-4A26-88A2-90B9CBB1AC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767DD9-980F-42F7-9FA0-5489505AF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81B924-A300-419E-9C4D-6900C078C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FC23A-83D2-48E7-92B4-FCAA6C96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D977C9-E517-4BE2-A0A1-439970EB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045F1B-41A2-4CD9-BB2C-B19E6C25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89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ECEEAE-94D6-4980-A4FE-27098DF0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FC0FA1-FF6D-40B0-8C21-174F33190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515181-EEF9-4670-92F6-6B985F3F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48DAA2-E510-43E7-B65F-036DD7D1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D48D4A-ED17-40D8-8D70-8FE59037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22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048AC4F-CD8F-46EC-A031-FC6CFBCC2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F2C790-E400-4A43-8E1E-86BD351E5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BE8B46-3E21-4516-88D1-FC06587E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701CD9-E7B0-480B-963E-BBE52DF0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6E7A3F-5834-4792-9A52-03163D71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8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75285D-1358-4614-94FE-11B45824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881258-6AA7-44BB-B82B-D96A41D96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E31C74-50EA-4D19-9EE2-99AF5EB9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8D62A8-3E57-49B7-A711-C1467B82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DEF553-FA27-4F7A-B1B0-2480FE56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2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26323C-5DC7-4274-A8B1-FB56569D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E7485D-97B8-41DD-89B3-32861B9B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89EDE5-9F61-49EC-B6ED-7FDA50AC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52C1B4-D79B-43E7-9CC5-7048A378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04C0BA-630A-482E-BDB5-AE409F8A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96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6833A1-4D5C-4731-9288-E06821C5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F442D3-7A29-4EAA-90A1-E9D717543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FB1D35-2AB7-41E5-9589-6EA2E22A7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98E35F-D79B-42C1-8CA7-0B696083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03EA11-E4A3-4142-BB1F-2C93E9AB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779A24-8C20-4C83-9CB7-7FAF6CAB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88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009144-DAFE-472E-B4A6-1E174886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BA8CF1-229B-405B-AE9D-478D8DD7B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FC5DE1-6870-4035-A897-183A296D9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8A7E88-CD8D-492F-9ABD-7166E82B2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7106AE0-3CFF-47FF-A841-A2231D351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D9AABF0-3C97-489E-B892-814E0F4E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4CFDA7-15BA-4D44-A96A-492ADFB9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54AC186-795F-4093-9136-B290A264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7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15781A-B061-4CD6-8E76-572E9645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F2E3ED-2787-45C2-BAA6-A08EC2E5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E55C3D-A8DC-47E8-BC79-6099BE5B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9D8D41-0E91-4D9C-9261-5ECF5EF3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492E1E3-667B-4F30-9227-CA33C2E3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22F9DAC-1019-4AEC-BB89-0E2A1693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9C2D5E-A5EF-45E9-8915-E4358C5E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15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090132-61C0-4C74-9082-E6019B38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D6097B-CBEF-4068-B6FC-5D8F5F449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009F8A-7CA7-49E3-A99F-B169D01BB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E4C0DD-E7AB-4A14-B47B-A9A746BC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8992ED-A8DC-46D7-B8C3-617B743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7D6ED9-6CF4-4AE7-AC05-CB13CA4B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30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F2D3E-6DDF-464A-9488-21000606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AE4F2AB-6EFD-4EE5-8E46-48C7E358E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A1BBA8-19EA-4F2F-9FEF-99B4C12EA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1F7417-9E9C-42E4-84E6-18DF3619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24AFCE-22D5-440F-B43B-100AC194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005F06-D2E1-4E61-AECA-6AD2CCB7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01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5EB618E-EBE5-4345-B12E-BCC287B4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AC6EB7-916D-4F3B-8C15-F72C4F357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DA0809-6DD6-4330-89D0-1C131A289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38A973-BA7C-4D2C-9134-BC5BD8FE7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89E2D6-D491-4053-AC4C-45ABF7FDB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62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6B6BBFC-499A-4275-8AA3-B8DA90083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3" r="13377"/>
          <a:stretch/>
        </p:blipFill>
        <p:spPr>
          <a:xfrm>
            <a:off x="-577969" y="-17453"/>
            <a:ext cx="9165022" cy="6875453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77E83BE-E229-4564-B058-D5049E504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85" r="1" b="14078"/>
          <a:stretch/>
        </p:blipFill>
        <p:spPr>
          <a:xfrm>
            <a:off x="4925082" y="-17454"/>
            <a:ext cx="7283570" cy="6875453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7ADA24-F07F-4AF3-A108-8B0538C1B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2AFB09-2875-461F-B93D-BC3B78FCBEBD}"/>
              </a:ext>
            </a:extLst>
          </p:cNvPr>
          <p:cNvSpPr txBox="1"/>
          <p:nvPr/>
        </p:nvSpPr>
        <p:spPr>
          <a:xfrm>
            <a:off x="222707" y="2145264"/>
            <a:ext cx="5125070" cy="2132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b="1" kern="1200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  <a:cs typeface="+mj-cs"/>
              </a:rPr>
              <a:t>長寿企業大ニッポン</a:t>
            </a:r>
            <a:endParaRPr kumimoji="1" lang="en-US" altLang="ja-JP" sz="4000" b="1" kern="12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kern="1200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  <a:cs typeface="+mj-cs"/>
              </a:rPr>
              <a:t>With</a:t>
            </a:r>
            <a:r>
              <a:rPr lang="ja-JP" altLang="en-US" sz="4000" b="1" kern="1200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  <a:cs typeface="+mj-cs"/>
              </a:rPr>
              <a:t>コロナ期で</a:t>
            </a:r>
            <a:endParaRPr lang="en-US" altLang="ja-JP" sz="4000" b="1" kern="12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b="1" kern="1200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  <a:cs typeface="+mj-cs"/>
              </a:rPr>
              <a:t>時代を見据えた</a:t>
            </a:r>
            <a:endParaRPr kumimoji="1" lang="en-US" altLang="ja-JP" sz="4000" b="1" kern="12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kern="1200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  <a:cs typeface="+mj-cs"/>
              </a:rPr>
              <a:t>100</a:t>
            </a:r>
            <a:r>
              <a:rPr lang="ja-JP" altLang="en-US" sz="4000" b="1" kern="1200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  <a:cs typeface="+mj-cs"/>
              </a:rPr>
              <a:t>年企業経営の秘訣</a:t>
            </a:r>
            <a:endParaRPr kumimoji="1" lang="en-US" altLang="ja-JP" sz="4000" b="1" kern="12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  <a:cs typeface="+mj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B09338-107A-4299-88FB-71E4CB2181D8}"/>
              </a:ext>
            </a:extLst>
          </p:cNvPr>
          <p:cNvSpPr txBox="1"/>
          <p:nvPr/>
        </p:nvSpPr>
        <p:spPr>
          <a:xfrm>
            <a:off x="6282906" y="651728"/>
            <a:ext cx="598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2020.11.14 Sat  13:30~</a:t>
            </a:r>
            <a:r>
              <a:rPr lang="ja-JP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ja-JP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大垣市情報工房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C0C4543-DD2C-4A52-A96C-E7425227C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217" y="1298059"/>
            <a:ext cx="4470127" cy="2980084"/>
          </a:xfrm>
          <a:prstGeom prst="ellipse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4F1EB0-6106-4D36-9192-A9DE294D1AC4}"/>
              </a:ext>
            </a:extLst>
          </p:cNvPr>
          <p:cNvSpPr txBox="1"/>
          <p:nvPr/>
        </p:nvSpPr>
        <p:spPr>
          <a:xfrm>
            <a:off x="8436634" y="4462809"/>
            <a:ext cx="36743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♦講師＆対談者</a:t>
            </a:r>
            <a:r>
              <a:rPr lang="ja-JP" altLang="en-US" sz="2000" dirty="0">
                <a:solidFill>
                  <a:schemeClr val="bg1"/>
                </a:solidFill>
              </a:rPr>
              <a:t>　後藤俊夫</a:t>
            </a: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ja-JP" altLang="en-US" sz="2000" dirty="0">
                <a:solidFill>
                  <a:schemeClr val="bg1"/>
                </a:solidFill>
              </a:rPr>
              <a:t>氏</a:t>
            </a:r>
            <a:endParaRPr lang="en-US" altLang="ja-JP" sz="2000" dirty="0">
              <a:solidFill>
                <a:schemeClr val="bg1"/>
              </a:solidFill>
            </a:endParaRPr>
          </a:p>
          <a:p>
            <a:endParaRPr lang="en-US" altLang="ja-JP" sz="2000" dirty="0">
              <a:solidFill>
                <a:schemeClr val="bg1"/>
              </a:solidFill>
            </a:endParaRPr>
          </a:p>
          <a:p>
            <a:r>
              <a:rPr kumimoji="1" lang="en-US" altLang="ja-JP" dirty="0">
                <a:solidFill>
                  <a:schemeClr val="bg1"/>
                </a:solidFill>
              </a:rPr>
              <a:t>(</a:t>
            </a:r>
            <a:r>
              <a:rPr kumimoji="1" lang="ja-JP" altLang="en-US" dirty="0">
                <a:solidFill>
                  <a:schemeClr val="bg1"/>
                </a:solidFill>
              </a:rPr>
              <a:t>一般社団法人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en-US" altLang="ja-JP" dirty="0">
                <a:solidFill>
                  <a:schemeClr val="bg1"/>
                </a:solidFill>
              </a:rPr>
              <a:t>       100</a:t>
            </a:r>
            <a:r>
              <a:rPr kumimoji="1" lang="ja-JP" altLang="en-US" dirty="0">
                <a:solidFill>
                  <a:schemeClr val="bg1"/>
                </a:solidFill>
              </a:rPr>
              <a:t>年経営研究機構</a:t>
            </a:r>
            <a:r>
              <a:rPr lang="ja-JP" altLang="en-US" dirty="0">
                <a:solidFill>
                  <a:schemeClr val="bg1"/>
                </a:solidFill>
              </a:rPr>
              <a:t>代表理事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93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7461783-98CC-4487-BDAD-7223BBBF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6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</Words>
  <Application>Microsoft Office PowerPoint</Application>
  <PresentationFormat>ワイド画面</PresentationFormat>
  <Paragraphs>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HG明朝E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栗田 恵世</dc:creator>
  <cp:lastModifiedBy>栗田 恵世</cp:lastModifiedBy>
  <cp:revision>2</cp:revision>
  <dcterms:created xsi:type="dcterms:W3CDTF">2020-10-27T15:51:50Z</dcterms:created>
  <dcterms:modified xsi:type="dcterms:W3CDTF">2020-10-27T16:14:46Z</dcterms:modified>
</cp:coreProperties>
</file>